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4"/>
  </p:notesMasterIdLst>
  <p:sldIdLst>
    <p:sldId id="256" r:id="rId2"/>
    <p:sldId id="257" r:id="rId3"/>
  </p:sldIdLst>
  <p:sldSz cx="9144000" cy="5143500" type="screen16x9"/>
  <p:notesSz cx="6858000" cy="9144000"/>
  <p:embeddedFontLst>
    <p:embeddedFont>
      <p:font typeface="Helvetica Neue" panose="02000503000000020004" pitchFamily="2" charset="0"/>
      <p:regular r:id="rId5"/>
      <p:bold r:id="rId6"/>
      <p:italic r:id="rId7"/>
      <p:boldItalic r:id="rId8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61" d="100"/>
          <a:sy n="161" d="100"/>
        </p:scale>
        <p:origin x="784" y="20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slide" Target="slides/slide2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notesMaster" Target="notesMasters/notesMaster1.xml"/><Relationship Id="rId9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2f05a9340f6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2f05a9340f6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1028875" y="1013250"/>
            <a:ext cx="7630200" cy="3117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Still my soul, calm my roaming mind.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00000"/>
              </a:lnSpc>
              <a:spcBef>
                <a:spcPts val="2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Give me peace, may my heart unwind.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00000"/>
              </a:lnSpc>
              <a:spcBef>
                <a:spcPts val="2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Let me stay, your beloved guest.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00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Take my fear, make my worry rest.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3" name="Google Shape;63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5" name="Google Shape;65;p14"/>
          <p:cNvSpPr txBox="1"/>
          <p:nvPr/>
        </p:nvSpPr>
        <p:spPr>
          <a:xfrm>
            <a:off x="1028875" y="766950"/>
            <a:ext cx="7630200" cy="3929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What I hold, let me give to you.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2500"/>
              </a:spcBef>
              <a:spcAft>
                <a:spcPts val="0"/>
              </a:spcAft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Aid my strength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when my storms drive through.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2500"/>
              </a:spcBef>
              <a:spcAft>
                <a:spcPts val="0"/>
              </a:spcAft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When my thoughts won’t let me go,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2500"/>
              </a:spcBef>
              <a:spcAft>
                <a:spcPts val="2500"/>
              </a:spcAft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I’ll sing to you: Oh, still my soul.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75</Words>
  <Application>Microsoft Macintosh PowerPoint</Application>
  <PresentationFormat>On-screen Show (16:9)</PresentationFormat>
  <Paragraphs>8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Helvetica Neue</vt:lpstr>
      <vt:lpstr>Arial</vt:lpstr>
      <vt:lpstr>Simple Light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Everett Howe</cp:lastModifiedBy>
  <cp:revision>1</cp:revision>
  <dcterms:modified xsi:type="dcterms:W3CDTF">2025-08-04T17:13:38Z</dcterms:modified>
</cp:coreProperties>
</file>